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79" r:id="rId2"/>
    <p:sldId id="280" r:id="rId3"/>
    <p:sldId id="281" r:id="rId4"/>
    <p:sldId id="282" r:id="rId5"/>
    <p:sldId id="283" r:id="rId6"/>
    <p:sldId id="284" r:id="rId7"/>
    <p:sldId id="285" r:id="rId8"/>
    <p:sldId id="286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2DE63D5-997A-4646-A377-4702673A728D}" styleName="Açık Stil 2 - Vurgu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8D230F3-CF80-4859-8CE7-A43EE81993B5}" styleName="Açık Stil 1 - Vurgu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Koyu Stil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25745-3FBF-4F5E-A178-011AF45156C9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DCB1-3181-4610-AE7A-D9A649E757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7938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0105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662634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</a:t>
            </a:r>
            <a:r>
              <a:rPr lang="tr-TR" sz="9500" b="1" dirty="0" smtClean="0">
                <a:solidFill>
                  <a:srgbClr val="FF0000"/>
                </a:solidFill>
              </a:rPr>
              <a:t>5’er   </a:t>
            </a:r>
            <a:r>
              <a:rPr lang="tr-TR" sz="9500" b="1" dirty="0" smtClean="0">
                <a:solidFill>
                  <a:srgbClr val="002060"/>
                </a:solidFill>
                <a:latin typeface="Arial Black" pitchFamily="34" charset="0"/>
              </a:rPr>
              <a:t>ÇARPIM</a:t>
            </a:r>
            <a:r>
              <a:rPr lang="tr-TR" sz="9500" b="1" dirty="0" smtClean="0">
                <a:solidFill>
                  <a:srgbClr val="00B0F0"/>
                </a:solidFill>
                <a:latin typeface="Arial Black" pitchFamily="34" charset="0"/>
              </a:rPr>
              <a:t>  </a:t>
            </a:r>
          </a:p>
          <a:p>
            <a:pPr>
              <a:buNone/>
            </a:pPr>
            <a:r>
              <a:rPr lang="tr-TR" sz="9500" b="1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tr-TR" sz="9500" b="1" dirty="0" smtClean="0">
                <a:solidFill>
                  <a:srgbClr val="002060"/>
                </a:solidFill>
                <a:latin typeface="Arial Black" pitchFamily="34" charset="0"/>
              </a:rPr>
              <a:t>TABLOSU</a:t>
            </a:r>
          </a:p>
          <a:p>
            <a:pPr>
              <a:buNone/>
            </a:pPr>
            <a:r>
              <a:rPr lang="tr-TR" sz="9500" b="1" dirty="0" smtClean="0">
                <a:solidFill>
                  <a:srgbClr val="002060"/>
                </a:solidFill>
                <a:latin typeface="Arial Black" pitchFamily="34" charset="0"/>
              </a:rPr>
              <a:t>OLUŞTURMA</a:t>
            </a:r>
          </a:p>
          <a:p>
            <a:pPr>
              <a:buNone/>
            </a:pPr>
            <a:endParaRPr lang="tr-TR" sz="9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57 Metin kutusu"/>
          <p:cNvSpPr txBox="1"/>
          <p:nvPr/>
        </p:nvSpPr>
        <p:spPr>
          <a:xfrm>
            <a:off x="2143108" y="214290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  <a:latin typeface="Arial Narrow" pitchFamily="34" charset="0"/>
              </a:rPr>
              <a:t>             5 ‘ ŞER   ÇARPMA</a:t>
            </a:r>
            <a:r>
              <a:rPr lang="tr-TR" sz="2800" b="1" dirty="0" smtClean="0">
                <a:solidFill>
                  <a:srgbClr val="7030A0"/>
                </a:solidFill>
              </a:rPr>
              <a:t> </a:t>
            </a:r>
            <a:endParaRPr lang="tr-TR" sz="2800" b="1" dirty="0">
              <a:solidFill>
                <a:srgbClr val="7030A0"/>
              </a:solidFill>
            </a:endParaRPr>
          </a:p>
        </p:txBody>
      </p:sp>
      <p:graphicFrame>
        <p:nvGraphicFramePr>
          <p:cNvPr id="72" name="71 Tablo"/>
          <p:cNvGraphicFramePr>
            <a:graphicFrameLocks noGrp="1"/>
          </p:cNvGraphicFramePr>
          <p:nvPr/>
        </p:nvGraphicFramePr>
        <p:xfrm>
          <a:off x="142844" y="714362"/>
          <a:ext cx="8858312" cy="584927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286676"/>
                <a:gridCol w="1571636"/>
              </a:tblGrid>
              <a:tr h="590987"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" name="85 Metin kutusu"/>
          <p:cNvSpPr txBox="1"/>
          <p:nvPr/>
        </p:nvSpPr>
        <p:spPr>
          <a:xfrm>
            <a:off x="7429520" y="78579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 x 5</a:t>
            </a:r>
            <a:endParaRPr lang="tr-TR" sz="2800" b="1" dirty="0"/>
          </a:p>
        </p:txBody>
      </p:sp>
      <p:sp>
        <p:nvSpPr>
          <p:cNvPr id="88" name="87 Metin kutusu"/>
          <p:cNvSpPr txBox="1"/>
          <p:nvPr/>
        </p:nvSpPr>
        <p:spPr>
          <a:xfrm>
            <a:off x="8501090" y="78579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5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89" name="88 Metin kutusu"/>
          <p:cNvSpPr txBox="1"/>
          <p:nvPr/>
        </p:nvSpPr>
        <p:spPr>
          <a:xfrm>
            <a:off x="8215338" y="85723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0" name="89 Metin kutusu"/>
          <p:cNvSpPr txBox="1"/>
          <p:nvPr/>
        </p:nvSpPr>
        <p:spPr>
          <a:xfrm>
            <a:off x="7429520" y="135729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2 x 5</a:t>
            </a:r>
            <a:endParaRPr lang="tr-TR" sz="2800" b="1" dirty="0"/>
          </a:p>
        </p:txBody>
      </p:sp>
      <p:sp>
        <p:nvSpPr>
          <p:cNvPr id="91" name="90 Metin kutusu"/>
          <p:cNvSpPr txBox="1"/>
          <p:nvPr/>
        </p:nvSpPr>
        <p:spPr>
          <a:xfrm>
            <a:off x="8215338" y="1428736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3" name="92 Metin kutusu"/>
          <p:cNvSpPr txBox="1"/>
          <p:nvPr/>
        </p:nvSpPr>
        <p:spPr>
          <a:xfrm>
            <a:off x="8429652" y="1357298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 10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97" name="96 Metin kutusu"/>
          <p:cNvSpPr txBox="1"/>
          <p:nvPr/>
        </p:nvSpPr>
        <p:spPr>
          <a:xfrm>
            <a:off x="7429520" y="185736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3 x 5</a:t>
            </a:r>
            <a:endParaRPr lang="tr-TR" sz="2800" b="1" dirty="0"/>
          </a:p>
        </p:txBody>
      </p:sp>
      <p:sp>
        <p:nvSpPr>
          <p:cNvPr id="98" name="97 Metin kutusu"/>
          <p:cNvSpPr txBox="1"/>
          <p:nvPr/>
        </p:nvSpPr>
        <p:spPr>
          <a:xfrm>
            <a:off x="8215338" y="192880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9" name="98 Metin kutusu"/>
          <p:cNvSpPr txBox="1"/>
          <p:nvPr/>
        </p:nvSpPr>
        <p:spPr>
          <a:xfrm>
            <a:off x="8501090" y="1928802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15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71" name="70 Metin kutusu"/>
          <p:cNvSpPr txBox="1"/>
          <p:nvPr/>
        </p:nvSpPr>
        <p:spPr>
          <a:xfrm>
            <a:off x="7429520" y="250030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4 x 5</a:t>
            </a:r>
            <a:endParaRPr lang="tr-TR" sz="2800" b="1" dirty="0"/>
          </a:p>
        </p:txBody>
      </p:sp>
      <p:sp>
        <p:nvSpPr>
          <p:cNvPr id="73" name="72 Metin kutusu"/>
          <p:cNvSpPr txBox="1"/>
          <p:nvPr/>
        </p:nvSpPr>
        <p:spPr>
          <a:xfrm>
            <a:off x="8143900" y="2571744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74" name="73 Metin kutusu"/>
          <p:cNvSpPr txBox="1"/>
          <p:nvPr/>
        </p:nvSpPr>
        <p:spPr>
          <a:xfrm>
            <a:off x="8358214" y="2500306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 20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75" name="74 Metin kutusu"/>
          <p:cNvSpPr txBox="1"/>
          <p:nvPr/>
        </p:nvSpPr>
        <p:spPr>
          <a:xfrm>
            <a:off x="7429520" y="307181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5 x 5</a:t>
            </a:r>
            <a:endParaRPr lang="tr-TR" sz="2800" b="1" dirty="0"/>
          </a:p>
        </p:txBody>
      </p:sp>
      <p:sp>
        <p:nvSpPr>
          <p:cNvPr id="76" name="75 Metin kutusu"/>
          <p:cNvSpPr txBox="1"/>
          <p:nvPr/>
        </p:nvSpPr>
        <p:spPr>
          <a:xfrm>
            <a:off x="8143900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77" name="76 Metin kutusu"/>
          <p:cNvSpPr txBox="1"/>
          <p:nvPr/>
        </p:nvSpPr>
        <p:spPr>
          <a:xfrm>
            <a:off x="8501090" y="307181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25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79" name="78 Metin kutusu"/>
          <p:cNvSpPr txBox="1"/>
          <p:nvPr/>
        </p:nvSpPr>
        <p:spPr>
          <a:xfrm>
            <a:off x="7429520" y="364331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6 x 5</a:t>
            </a:r>
            <a:endParaRPr lang="tr-TR" sz="2800" b="1" dirty="0"/>
          </a:p>
        </p:txBody>
      </p:sp>
      <p:sp>
        <p:nvSpPr>
          <p:cNvPr id="80" name="79 Metin kutusu"/>
          <p:cNvSpPr txBox="1"/>
          <p:nvPr/>
        </p:nvSpPr>
        <p:spPr>
          <a:xfrm>
            <a:off x="8143900" y="371475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81" name="80 Metin kutusu"/>
          <p:cNvSpPr txBox="1"/>
          <p:nvPr/>
        </p:nvSpPr>
        <p:spPr>
          <a:xfrm>
            <a:off x="8501090" y="3643314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30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82" name="81 Metin kutusu"/>
          <p:cNvSpPr txBox="1"/>
          <p:nvPr/>
        </p:nvSpPr>
        <p:spPr>
          <a:xfrm>
            <a:off x="7429520" y="428625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7 x 5</a:t>
            </a:r>
            <a:endParaRPr lang="tr-TR" sz="2800" b="1" dirty="0"/>
          </a:p>
        </p:txBody>
      </p:sp>
      <p:sp>
        <p:nvSpPr>
          <p:cNvPr id="83" name="82 Metin kutusu"/>
          <p:cNvSpPr txBox="1"/>
          <p:nvPr/>
        </p:nvSpPr>
        <p:spPr>
          <a:xfrm>
            <a:off x="8143900" y="4357694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84" name="83 Metin kutusu"/>
          <p:cNvSpPr txBox="1"/>
          <p:nvPr/>
        </p:nvSpPr>
        <p:spPr>
          <a:xfrm>
            <a:off x="8501090" y="4286256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35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85" name="84 Metin kutusu"/>
          <p:cNvSpPr txBox="1"/>
          <p:nvPr/>
        </p:nvSpPr>
        <p:spPr>
          <a:xfrm>
            <a:off x="7429520" y="485776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8 x 5</a:t>
            </a:r>
            <a:endParaRPr lang="tr-TR" sz="2800" b="1" dirty="0"/>
          </a:p>
        </p:txBody>
      </p:sp>
      <p:sp>
        <p:nvSpPr>
          <p:cNvPr id="87" name="86 Metin kutusu"/>
          <p:cNvSpPr txBox="1"/>
          <p:nvPr/>
        </p:nvSpPr>
        <p:spPr>
          <a:xfrm>
            <a:off x="8143900" y="485776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2" name="91 Metin kutusu"/>
          <p:cNvSpPr txBox="1"/>
          <p:nvPr/>
        </p:nvSpPr>
        <p:spPr>
          <a:xfrm>
            <a:off x="8501090" y="485776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40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100" name="99 Metin kutusu"/>
          <p:cNvSpPr txBox="1"/>
          <p:nvPr/>
        </p:nvSpPr>
        <p:spPr>
          <a:xfrm>
            <a:off x="7429520" y="542926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9 x 5</a:t>
            </a:r>
            <a:endParaRPr lang="tr-TR" sz="2800" b="1" dirty="0"/>
          </a:p>
        </p:txBody>
      </p:sp>
      <p:sp>
        <p:nvSpPr>
          <p:cNvPr id="101" name="100 Metin kutusu"/>
          <p:cNvSpPr txBox="1"/>
          <p:nvPr/>
        </p:nvSpPr>
        <p:spPr>
          <a:xfrm>
            <a:off x="8143900" y="550070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02" name="101 Metin kutusu"/>
          <p:cNvSpPr txBox="1"/>
          <p:nvPr/>
        </p:nvSpPr>
        <p:spPr>
          <a:xfrm>
            <a:off x="8501090" y="5429264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45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104" name="103 Metin kutusu"/>
          <p:cNvSpPr txBox="1"/>
          <p:nvPr/>
        </p:nvSpPr>
        <p:spPr>
          <a:xfrm>
            <a:off x="7358082" y="600076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10 x 5</a:t>
            </a:r>
            <a:endParaRPr lang="tr-TR" sz="2800" b="1" dirty="0"/>
          </a:p>
        </p:txBody>
      </p:sp>
      <p:sp>
        <p:nvSpPr>
          <p:cNvPr id="105" name="104 Metin kutusu"/>
          <p:cNvSpPr txBox="1"/>
          <p:nvPr/>
        </p:nvSpPr>
        <p:spPr>
          <a:xfrm>
            <a:off x="8215338" y="600076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06" name="105 Metin kutusu"/>
          <p:cNvSpPr txBox="1"/>
          <p:nvPr/>
        </p:nvSpPr>
        <p:spPr>
          <a:xfrm>
            <a:off x="8501090" y="6000768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50</a:t>
            </a:r>
            <a:endParaRPr lang="tr-TR" sz="2800" b="1" dirty="0">
              <a:solidFill>
                <a:srgbClr val="00B0F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357298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9288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9288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003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5003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5003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5003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143248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143248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143248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143248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143248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1475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71475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71475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71475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71475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71475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25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25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28625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28625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28625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28625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428625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857760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5007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5007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55007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55007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5500702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5429264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5429264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5429264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5429264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6072206"/>
            <a:ext cx="500066" cy="48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6000"/>
                            </p:stCondLst>
                            <p:childTnLst>
                              <p:par>
                                <p:cTn id="1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7000"/>
                            </p:stCondLst>
                            <p:childTnLst>
                              <p:par>
                                <p:cTn id="1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1000"/>
                            </p:stCondLst>
                            <p:childTnLst>
                              <p:par>
                                <p:cTn id="1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2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6000"/>
                            </p:stCondLst>
                            <p:childTnLst>
                              <p:par>
                                <p:cTn id="1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7000"/>
                            </p:stCondLst>
                            <p:childTnLst>
                              <p:par>
                                <p:cTn id="1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8000"/>
                            </p:stCondLst>
                            <p:childTnLst>
                              <p:par>
                                <p:cTn id="1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9000"/>
                            </p:stCondLst>
                            <p:childTnLst>
                              <p:par>
                                <p:cTn id="2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00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1000"/>
                            </p:stCondLst>
                            <p:childTnLst>
                              <p:par>
                                <p:cTn id="2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2000"/>
                            </p:stCondLst>
                            <p:childTnLst>
                              <p:par>
                                <p:cTn id="2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3000"/>
                            </p:stCondLst>
                            <p:childTnLst>
                              <p:par>
                                <p:cTn id="2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40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6000"/>
                            </p:stCondLst>
                            <p:childTnLst>
                              <p:par>
                                <p:cTn id="2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7000"/>
                            </p:stCondLst>
                            <p:childTnLst>
                              <p:par>
                                <p:cTn id="2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8000"/>
                            </p:stCondLst>
                            <p:childTnLst>
                              <p:par>
                                <p:cTn id="2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9000"/>
                            </p:stCondLst>
                            <p:childTnLst>
                              <p:par>
                                <p:cTn id="2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2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1000"/>
                            </p:stCondLst>
                            <p:childTnLst>
                              <p:par>
                                <p:cTn id="2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000"/>
                            </p:stCondLst>
                            <p:childTnLst>
                              <p:par>
                                <p:cTn id="2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000"/>
                            </p:stCondLst>
                            <p:childTnLst>
                              <p:par>
                                <p:cTn id="3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4000"/>
                            </p:stCondLst>
                            <p:childTnLst>
                              <p:par>
                                <p:cTn id="3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5000"/>
                            </p:stCondLst>
                            <p:childTnLst>
                              <p:par>
                                <p:cTn id="3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6000"/>
                            </p:stCondLst>
                            <p:childTnLst>
                              <p:par>
                                <p:cTn id="3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70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8000"/>
                            </p:stCondLst>
                            <p:childTnLst>
                              <p:par>
                                <p:cTn id="3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19000"/>
                            </p:stCondLst>
                            <p:childTnLst>
                              <p:par>
                                <p:cTn id="3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22000"/>
                            </p:stCondLst>
                            <p:childTnLst>
                              <p:par>
                                <p:cTn id="4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230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25000"/>
                            </p:stCondLst>
                            <p:childTnLst>
                              <p:par>
                                <p:cTn id="4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26000"/>
                            </p:stCondLst>
                            <p:childTnLst>
                              <p:par>
                                <p:cTn id="4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27000"/>
                            </p:stCondLst>
                            <p:childTnLst>
                              <p:par>
                                <p:cTn id="4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28000"/>
                            </p:stCondLst>
                            <p:childTnLst>
                              <p:par>
                                <p:cTn id="4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8" grpId="0"/>
      <p:bldP spid="89" grpId="0"/>
      <p:bldP spid="90" grpId="0"/>
      <p:bldP spid="91" grpId="0"/>
      <p:bldP spid="93" grpId="0"/>
      <p:bldP spid="97" grpId="0"/>
      <p:bldP spid="98" grpId="0"/>
      <p:bldP spid="99" grpId="0"/>
      <p:bldP spid="71" grpId="0"/>
      <p:bldP spid="73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7" grpId="0"/>
      <p:bldP spid="92" grpId="0"/>
      <p:bldP spid="100" grpId="0"/>
      <p:bldP spid="101" grpId="0"/>
      <p:bldP spid="102" grpId="0"/>
      <p:bldP spid="104" grpId="0"/>
      <p:bldP spid="105" grpId="0"/>
      <p:bldP spid="1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85722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28728" y="128586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2879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357422" y="1357298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8926" y="1285860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85786" y="342900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357290" y="335756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3357562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85786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54292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785918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285984" y="542926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786050" y="5429264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7" name="36 Eksi"/>
          <p:cNvSpPr/>
          <p:nvPr/>
        </p:nvSpPr>
        <p:spPr>
          <a:xfrm>
            <a:off x="-1643106" y="2071678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Eksi"/>
          <p:cNvSpPr/>
          <p:nvPr/>
        </p:nvSpPr>
        <p:spPr>
          <a:xfrm>
            <a:off x="-1714544" y="4143380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Metin kutusu"/>
          <p:cNvSpPr txBox="1"/>
          <p:nvPr/>
        </p:nvSpPr>
        <p:spPr>
          <a:xfrm>
            <a:off x="6357950" y="285728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B0F0"/>
                </a:solidFill>
              </a:rPr>
              <a:t>2   kere   5</a:t>
            </a:r>
            <a:endParaRPr lang="tr-TR" sz="3200" b="1" dirty="0">
              <a:solidFill>
                <a:srgbClr val="00B0F0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6429388" y="85723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6"/>
                </a:solidFill>
              </a:rPr>
              <a:t>2   tane   5</a:t>
            </a:r>
            <a:endParaRPr lang="tr-TR" sz="3200" b="1" dirty="0">
              <a:solidFill>
                <a:schemeClr val="accent6"/>
              </a:solidFill>
            </a:endParaRPr>
          </a:p>
        </p:txBody>
      </p:sp>
      <p:sp>
        <p:nvSpPr>
          <p:cNvPr id="41" name="40 Metin kutusu"/>
          <p:cNvSpPr txBox="1"/>
          <p:nvPr/>
        </p:nvSpPr>
        <p:spPr>
          <a:xfrm>
            <a:off x="6500826" y="142873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</a:rPr>
              <a:t>2   çarpı  5</a:t>
            </a:r>
            <a:endParaRPr lang="tr-TR" sz="3200" b="1" dirty="0">
              <a:solidFill>
                <a:schemeClr val="tx2"/>
              </a:solidFill>
            </a:endParaRPr>
          </a:p>
        </p:txBody>
      </p:sp>
      <p:sp>
        <p:nvSpPr>
          <p:cNvPr id="42" name="41 Metin kutusu"/>
          <p:cNvSpPr txBox="1"/>
          <p:nvPr/>
        </p:nvSpPr>
        <p:spPr>
          <a:xfrm>
            <a:off x="6286512" y="235743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B0F0"/>
                </a:solidFill>
              </a:rPr>
              <a:t>4   kere   5</a:t>
            </a:r>
            <a:endParaRPr lang="tr-TR" sz="3200" b="1" dirty="0">
              <a:solidFill>
                <a:srgbClr val="00B0F0"/>
              </a:solidFill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6286512" y="285749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6"/>
                </a:solidFill>
              </a:rPr>
              <a:t>4   tane   5</a:t>
            </a:r>
            <a:endParaRPr lang="tr-TR" sz="3200" b="1" dirty="0">
              <a:solidFill>
                <a:schemeClr val="accent6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6286512" y="335756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</a:rPr>
              <a:t>4   çarpı  5</a:t>
            </a:r>
            <a:endParaRPr lang="tr-TR" sz="3200" b="1" dirty="0">
              <a:solidFill>
                <a:schemeClr val="tx2"/>
              </a:solidFill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6500826" y="450057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B0F0"/>
                </a:solidFill>
              </a:rPr>
              <a:t>3   kere   5</a:t>
            </a:r>
            <a:endParaRPr lang="tr-TR" sz="3200" b="1" dirty="0">
              <a:solidFill>
                <a:srgbClr val="00B0F0"/>
              </a:solidFill>
            </a:endParaRPr>
          </a:p>
        </p:txBody>
      </p:sp>
      <p:sp>
        <p:nvSpPr>
          <p:cNvPr id="46" name="45 Metin kutusu"/>
          <p:cNvSpPr txBox="1"/>
          <p:nvPr/>
        </p:nvSpPr>
        <p:spPr>
          <a:xfrm>
            <a:off x="6429388" y="500063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6"/>
                </a:solidFill>
              </a:rPr>
              <a:t>3   tane   5</a:t>
            </a:r>
            <a:endParaRPr lang="tr-TR" sz="3200" b="1" dirty="0">
              <a:solidFill>
                <a:schemeClr val="accent6"/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6500826" y="550070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</a:rPr>
              <a:t>3   çarpı  5</a:t>
            </a:r>
            <a:endParaRPr lang="tr-TR" sz="3200" b="1" dirty="0">
              <a:solidFill>
                <a:schemeClr val="tx2"/>
              </a:solidFill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14290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4290"/>
            <a:ext cx="114300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85992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285992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285992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285992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357694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286256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357694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85722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28728" y="128586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2879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357422" y="1357298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8926" y="1285860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8578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357290" y="335756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3357562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85786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54292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785918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285984" y="542926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786050" y="5429264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7" name="36 Eksi"/>
          <p:cNvSpPr/>
          <p:nvPr/>
        </p:nvSpPr>
        <p:spPr>
          <a:xfrm>
            <a:off x="-1643106" y="2071678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Eksi"/>
          <p:cNvSpPr/>
          <p:nvPr/>
        </p:nvSpPr>
        <p:spPr>
          <a:xfrm>
            <a:off x="-1714544" y="4143380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5929322" y="135729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7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6000760" y="2928934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2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6143636" y="5715016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6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35743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35743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  <p:bldP spid="43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85722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28728" y="128586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2879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357422" y="1357298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8926" y="1285860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8578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357290" y="335756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3357562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85786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54292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785918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285984" y="542926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786050" y="5429264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7" name="36 Eksi"/>
          <p:cNvSpPr/>
          <p:nvPr/>
        </p:nvSpPr>
        <p:spPr>
          <a:xfrm>
            <a:off x="-1643106" y="2071678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Eksi"/>
          <p:cNvSpPr/>
          <p:nvPr/>
        </p:nvSpPr>
        <p:spPr>
          <a:xfrm>
            <a:off x="-1714544" y="4143380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Metin kutusu"/>
          <p:cNvSpPr txBox="1"/>
          <p:nvPr/>
        </p:nvSpPr>
        <p:spPr>
          <a:xfrm>
            <a:off x="5500694" y="1285860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9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8" name="47 Metin kutusu"/>
          <p:cNvSpPr txBox="1"/>
          <p:nvPr/>
        </p:nvSpPr>
        <p:spPr>
          <a:xfrm>
            <a:off x="5643570" y="3000372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1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9" name="48 Metin kutusu"/>
          <p:cNvSpPr txBox="1"/>
          <p:nvPr/>
        </p:nvSpPr>
        <p:spPr>
          <a:xfrm>
            <a:off x="5786446" y="564357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8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142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35743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442913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85852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13572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5716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285852" y="2143116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357290" y="478632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596" y="49291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357290" y="385762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000100" y="5715016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8" name="37 Eksi"/>
          <p:cNvSpPr/>
          <p:nvPr/>
        </p:nvSpPr>
        <p:spPr>
          <a:xfrm>
            <a:off x="-1571668" y="3357562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357158" y="2143116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0" name="39 Yukarı Ok"/>
          <p:cNvSpPr/>
          <p:nvPr/>
        </p:nvSpPr>
        <p:spPr>
          <a:xfrm>
            <a:off x="1500166" y="1142984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428596" y="5786454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1500166" y="4643446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3929058" y="1785926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4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4214810" y="4714884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5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2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64331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64331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7" grpId="0"/>
      <p:bldP spid="30" grpId="0"/>
      <p:bldP spid="32" grpId="0"/>
      <p:bldP spid="34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85852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13572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5716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285852" y="2143116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357290" y="478632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596" y="49291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357290" y="385762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000100" y="5715016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8" name="37 Eksi"/>
          <p:cNvSpPr/>
          <p:nvPr/>
        </p:nvSpPr>
        <p:spPr>
          <a:xfrm>
            <a:off x="-1571668" y="3357562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357158" y="2143116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0" name="39 Yukarı Ok"/>
          <p:cNvSpPr/>
          <p:nvPr/>
        </p:nvSpPr>
        <p:spPr>
          <a:xfrm>
            <a:off x="1500166" y="1142984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428596" y="5786454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1500166" y="4643446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3929058" y="1785926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3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4214810" y="5072074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6 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857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71475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71475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714752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64331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364331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364331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7" grpId="0"/>
      <p:bldP spid="30" grpId="0"/>
      <p:bldP spid="32" grpId="0"/>
      <p:bldP spid="34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85852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13572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57290" y="35716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00100" y="2143116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357290" y="478632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596" y="49291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357290" y="385762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000100" y="5715016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8" name="37 Eksi"/>
          <p:cNvSpPr/>
          <p:nvPr/>
        </p:nvSpPr>
        <p:spPr>
          <a:xfrm>
            <a:off x="-1571668" y="3357562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357158" y="2143116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0" name="39 Yukarı Ok"/>
          <p:cNvSpPr/>
          <p:nvPr/>
        </p:nvSpPr>
        <p:spPr>
          <a:xfrm>
            <a:off x="1500166" y="1142984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428596" y="5786454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1500166" y="4643446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4143372" y="207167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5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4143372" y="528638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7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5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2860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2860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42860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2860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2860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929066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929066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8576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8576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3857628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6392" y="3786190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000504"/>
            <a:ext cx="10276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7" grpId="0"/>
      <p:bldP spid="30" grpId="0"/>
      <p:bldP spid="32" grpId="0"/>
      <p:bldP spid="34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2032</TotalTime>
  <Words>197</Words>
  <Application>Microsoft Office PowerPoint</Application>
  <PresentationFormat>Ekran Gösterisi (4:3)</PresentationFormat>
  <Paragraphs>127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KADİR CAN</dc:creator>
  <cp:lastModifiedBy>ronican</cp:lastModifiedBy>
  <cp:revision>219</cp:revision>
  <dcterms:created xsi:type="dcterms:W3CDTF">2015-01-18T05:02:21Z</dcterms:created>
  <dcterms:modified xsi:type="dcterms:W3CDTF">2020-09-11T10:49:00Z</dcterms:modified>
</cp:coreProperties>
</file>